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4" r:id="rId5"/>
    <p:sldId id="275" r:id="rId6"/>
    <p:sldId id="269" r:id="rId7"/>
    <p:sldId id="278" r:id="rId8"/>
    <p:sldId id="274" r:id="rId9"/>
    <p:sldId id="276" r:id="rId10"/>
    <p:sldId id="277" r:id="rId11"/>
    <p:sldId id="270" r:id="rId12"/>
    <p:sldId id="271" r:id="rId13"/>
    <p:sldId id="272" r:id="rId14"/>
    <p:sldId id="279" r:id="rId15"/>
    <p:sldId id="28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CCFF"/>
    <a:srgbClr val="FF00FF"/>
    <a:srgbClr val="CC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10" autoAdjust="0"/>
    <p:restoredTop sz="94660"/>
  </p:normalViewPr>
  <p:slideViewPr>
    <p:cSldViewPr snapToGrid="0">
      <p:cViewPr varScale="1">
        <p:scale>
          <a:sx n="56" d="100"/>
          <a:sy n="56" d="100"/>
        </p:scale>
        <p:origin x="141" y="261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3F8C2-DAFE-4301-B91E-4FECBCABE869}" type="datetimeFigureOut">
              <a:rPr lang="en-HK" smtClean="0"/>
              <a:t>28/1/2026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0E40E-78A4-462B-BF0C-1B456D0A73C5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718082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3F8C2-DAFE-4301-B91E-4FECBCABE869}" type="datetimeFigureOut">
              <a:rPr lang="en-HK" smtClean="0"/>
              <a:t>28/1/2026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0E40E-78A4-462B-BF0C-1B456D0A73C5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817279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3F8C2-DAFE-4301-B91E-4FECBCABE869}" type="datetimeFigureOut">
              <a:rPr lang="en-HK" smtClean="0"/>
              <a:t>28/1/2026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0E40E-78A4-462B-BF0C-1B456D0A73C5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374960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3F8C2-DAFE-4301-B91E-4FECBCABE869}" type="datetimeFigureOut">
              <a:rPr lang="en-HK" smtClean="0"/>
              <a:t>28/1/2026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0E40E-78A4-462B-BF0C-1B456D0A73C5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132279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3F8C2-DAFE-4301-B91E-4FECBCABE869}" type="datetimeFigureOut">
              <a:rPr lang="en-HK" smtClean="0"/>
              <a:t>28/1/2026</a:t>
            </a:fld>
            <a:endParaRPr lang="en-H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0E40E-78A4-462B-BF0C-1B456D0A73C5}" type="slidenum">
              <a:rPr lang="en-HK" smtClean="0"/>
              <a:t>‹#›</a:t>
            </a:fld>
            <a:endParaRPr lang="en-HK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365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3F8C2-DAFE-4301-B91E-4FECBCABE869}" type="datetimeFigureOut">
              <a:rPr lang="en-HK" smtClean="0"/>
              <a:t>28/1/2026</a:t>
            </a:fld>
            <a:endParaRPr lang="en-H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0E40E-78A4-462B-BF0C-1B456D0A73C5}" type="slidenum">
              <a:rPr lang="en-HK" smtClean="0"/>
              <a:t>‹#›</a:t>
            </a:fld>
            <a:endParaRPr lang="en-HK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606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3F8C2-DAFE-4301-B91E-4FECBCABE869}" type="datetimeFigureOut">
              <a:rPr lang="en-HK" smtClean="0"/>
              <a:t>28/1/2026</a:t>
            </a:fld>
            <a:endParaRPr lang="en-H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0E40E-78A4-462B-BF0C-1B456D0A73C5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8226404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3F8C2-DAFE-4301-B91E-4FECBCABE869}" type="datetimeFigureOut">
              <a:rPr lang="en-HK" smtClean="0"/>
              <a:t>28/1/2026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0E40E-78A4-462B-BF0C-1B456D0A73C5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165571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3F8C2-DAFE-4301-B91E-4FECBCABE869}" type="datetimeFigureOut">
              <a:rPr lang="en-HK" smtClean="0"/>
              <a:t>28/1/2026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0E40E-78A4-462B-BF0C-1B456D0A73C5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916904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3F8C2-DAFE-4301-B91E-4FECBCABE869}" type="datetimeFigureOut">
              <a:rPr lang="en-HK" smtClean="0"/>
              <a:t>28/1/2026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0E40E-78A4-462B-BF0C-1B456D0A73C5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744236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3F8C2-DAFE-4301-B91E-4FECBCABE869}" type="datetimeFigureOut">
              <a:rPr lang="en-HK" smtClean="0"/>
              <a:t>28/1/2026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0E40E-78A4-462B-BF0C-1B456D0A73C5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705007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F473F8C2-DAFE-4301-B91E-4FECBCABE869}" type="datetimeFigureOut">
              <a:rPr lang="en-HK" smtClean="0"/>
              <a:t>28/1/2026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20E40E-78A4-462B-BF0C-1B456D0A73C5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35546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5713C80B-5B9D-95B0-E54E-3287AB75C6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2149" y="3099345"/>
            <a:ext cx="10523349" cy="3092368"/>
          </a:xfrm>
        </p:spPr>
        <p:txBody>
          <a:bodyPr>
            <a:normAutofit lnSpcReduction="10000"/>
          </a:bodyPr>
          <a:lstStyle/>
          <a:p>
            <a:r>
              <a:rPr lang="ja-JP" altLang="en-US" sz="115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ルールの説明と</a:t>
            </a:r>
            <a:endParaRPr lang="en-HK" altLang="ja-JP" sz="115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  <a:p>
            <a:r>
              <a:rPr lang="ja-JP" altLang="en-US" sz="115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お・ね・が・い</a:t>
            </a:r>
            <a:endParaRPr lang="en-HK" sz="115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BFB99C04-0450-E6ED-5F06-2F6107969DC2}"/>
              </a:ext>
            </a:extLst>
          </p:cNvPr>
          <p:cNvSpPr/>
          <p:nvPr/>
        </p:nvSpPr>
        <p:spPr>
          <a:xfrm>
            <a:off x="0" y="1039719"/>
            <a:ext cx="12514881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ja-JP" altLang="en-US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チームくんとん</a:t>
            </a:r>
            <a:endParaRPr lang="en-HK" sz="115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0ABB8FE-9EB3-C7D8-2C9B-9B6218AB4892}"/>
              </a:ext>
            </a:extLst>
          </p:cNvPr>
          <p:cNvSpPr txBox="1"/>
          <p:nvPr/>
        </p:nvSpPr>
        <p:spPr>
          <a:xfrm>
            <a:off x="178025" y="134255"/>
            <a:ext cx="471641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HK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2026</a:t>
            </a:r>
            <a:r>
              <a:rPr lang="ja-JP" alt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年新春</a:t>
            </a:r>
            <a:r>
              <a:rPr lang="en-US" altLang="ja-JP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Ver.</a:t>
            </a:r>
            <a:endParaRPr lang="en-HK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楽しく軽快に">
            <a:hlinkClick r:id="" action="ppaction://media"/>
            <a:extLst>
              <a:ext uri="{FF2B5EF4-FFF2-40B4-BE49-F238E27FC236}">
                <a16:creationId xmlns:a16="http://schemas.microsoft.com/office/drawing/2014/main" id="{FAB56883-D8DB-0837-63B5-F2CEED4110A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943600" y="3276600"/>
            <a:ext cx="304800" cy="304800"/>
          </a:xfrm>
          <a:prstGeom prst="rect">
            <a:avLst/>
          </a:prstGeom>
        </p:spPr>
      </p:pic>
      <p:pic>
        <p:nvPicPr>
          <p:cNvPr id="3074" name="Picture 2" descr="書き初めをする馬のイラスト（午年）">
            <a:extLst>
              <a:ext uri="{FF2B5EF4-FFF2-40B4-BE49-F238E27FC236}">
                <a16:creationId xmlns:a16="http://schemas.microsoft.com/office/drawing/2014/main" id="{CB83F4B7-D2A1-6A20-F172-D1A0DF94E6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1477" y="4291511"/>
            <a:ext cx="2207252" cy="2432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1897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1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70053F3D-5EF3-CF61-CF95-3C7CE21D7C6D}"/>
              </a:ext>
            </a:extLst>
          </p:cNvPr>
          <p:cNvSpPr/>
          <p:nvPr/>
        </p:nvSpPr>
        <p:spPr>
          <a:xfrm>
            <a:off x="942738" y="2362901"/>
            <a:ext cx="10508006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115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ルールについて</a:t>
            </a:r>
            <a:endParaRPr lang="en-HK" sz="115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511884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0D60B3F-7429-64D6-A6C3-9F4DC2EA7E1B}"/>
              </a:ext>
            </a:extLst>
          </p:cNvPr>
          <p:cNvSpPr txBox="1"/>
          <p:nvPr/>
        </p:nvSpPr>
        <p:spPr>
          <a:xfrm>
            <a:off x="534691" y="1826239"/>
            <a:ext cx="112646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b="1" u="sng" dirty="0"/>
              <a:t>練習日の一週間前までに、参加、未定を表明してください。</a:t>
            </a:r>
            <a:endParaRPr lang="en-HK" sz="3200" b="1" u="sng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BCF89E4-96E4-EA60-94A8-F8A4B3A055D7}"/>
              </a:ext>
            </a:extLst>
          </p:cNvPr>
          <p:cNvSpPr txBox="1"/>
          <p:nvPr/>
        </p:nvSpPr>
        <p:spPr>
          <a:xfrm>
            <a:off x="534692" y="2945401"/>
            <a:ext cx="818804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/>
              <a:t>もし、一週間前までに参加表明してなくて、</a:t>
            </a:r>
            <a:endParaRPr lang="en-HK" altLang="ja-JP" sz="3600" b="1" dirty="0"/>
          </a:p>
          <a:p>
            <a:r>
              <a:rPr lang="ja-JP" altLang="en-US" sz="3600" b="1" dirty="0"/>
              <a:t>一週間未満で急に参加したくなったら、</a:t>
            </a:r>
            <a:r>
              <a:rPr lang="en-US" altLang="ja-JP" sz="3600" b="1" dirty="0"/>
              <a:t>Facebook</a:t>
            </a:r>
            <a:r>
              <a:rPr lang="ja-JP" altLang="en-US" sz="3600" b="1" dirty="0"/>
              <a:t>で参加希望の意思を表明し、キャプテンの判断を仰いでください。</a:t>
            </a:r>
            <a:endParaRPr lang="en-HK" sz="3600" b="1" dirty="0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29A1C157-BF16-0046-DD2C-C2C3A276996D}"/>
              </a:ext>
            </a:extLst>
          </p:cNvPr>
          <p:cNvSpPr/>
          <p:nvPr/>
        </p:nvSpPr>
        <p:spPr>
          <a:xfrm>
            <a:off x="2412940" y="131145"/>
            <a:ext cx="736611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80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参加表明ルール</a:t>
            </a:r>
            <a:endParaRPr lang="en-HK" sz="80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20482" name="Picture 2" descr="手を挙げる男の子のイラスト">
            <a:extLst>
              <a:ext uri="{FF2B5EF4-FFF2-40B4-BE49-F238E27FC236}">
                <a16:creationId xmlns:a16="http://schemas.microsoft.com/office/drawing/2014/main" id="{69AE50D3-5CDC-2ADF-77FA-0F436D3F1C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2738" y="2708068"/>
            <a:ext cx="3076575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5779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3ADDDD6-D1C9-B094-1BC1-01073F53007C}"/>
              </a:ext>
            </a:extLst>
          </p:cNvPr>
          <p:cNvSpPr txBox="1"/>
          <p:nvPr/>
        </p:nvSpPr>
        <p:spPr>
          <a:xfrm>
            <a:off x="3170667" y="1840088"/>
            <a:ext cx="326243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800" b="1" u="sng" dirty="0"/>
              <a:t>宗教の勧誘</a:t>
            </a:r>
            <a:endParaRPr lang="en-HK" sz="4800" b="1" u="sng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21AA70B-7427-A7AB-874B-A0E0996CFE7E}"/>
              </a:ext>
            </a:extLst>
          </p:cNvPr>
          <p:cNvSpPr txBox="1"/>
          <p:nvPr/>
        </p:nvSpPr>
        <p:spPr>
          <a:xfrm>
            <a:off x="3226518" y="2807610"/>
            <a:ext cx="326243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800" b="1" u="sng" dirty="0"/>
              <a:t>無賃テニス</a:t>
            </a:r>
            <a:endParaRPr lang="en-HK" sz="4800" b="1" u="sng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A9D93CE-E89B-9EE8-884F-EA2CB319AEFB}"/>
              </a:ext>
            </a:extLst>
          </p:cNvPr>
          <p:cNvSpPr txBox="1"/>
          <p:nvPr/>
        </p:nvSpPr>
        <p:spPr>
          <a:xfrm>
            <a:off x="2669401" y="3828038"/>
            <a:ext cx="526297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400" b="1" u="sng" dirty="0"/>
              <a:t>マルチ商法への勧誘</a:t>
            </a:r>
            <a:endParaRPr lang="en-HK" sz="4400" b="1" u="sng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97E9059-334F-2C74-9665-E10A16719401}"/>
              </a:ext>
            </a:extLst>
          </p:cNvPr>
          <p:cNvSpPr txBox="1"/>
          <p:nvPr/>
        </p:nvSpPr>
        <p:spPr>
          <a:xfrm>
            <a:off x="3525309" y="4670811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800" b="1" u="sng" dirty="0"/>
              <a:t>セクハラ</a:t>
            </a:r>
            <a:endParaRPr lang="en-HK" sz="4800" b="1" u="sng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C5AA678-207B-F3F2-005B-BB7DCC103452}"/>
              </a:ext>
            </a:extLst>
          </p:cNvPr>
          <p:cNvSpPr txBox="1"/>
          <p:nvPr/>
        </p:nvSpPr>
        <p:spPr>
          <a:xfrm>
            <a:off x="1550741" y="5847204"/>
            <a:ext cx="37753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000" b="1" u="sng" dirty="0"/>
              <a:t>プレー中の大声</a:t>
            </a:r>
            <a:endParaRPr lang="en-HK" sz="4000" b="1" u="sng" dirty="0"/>
          </a:p>
        </p:txBody>
      </p:sp>
      <p:pic>
        <p:nvPicPr>
          <p:cNvPr id="4098" name="Picture 2" descr="「ダメ」のポーズをする人のイラスト（女性）">
            <a:extLst>
              <a:ext uri="{FF2B5EF4-FFF2-40B4-BE49-F238E27FC236}">
                <a16:creationId xmlns:a16="http://schemas.microsoft.com/office/drawing/2014/main" id="{BDE44C78-C889-8E4F-779D-91F1F36374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77" y="122345"/>
            <a:ext cx="2826213" cy="3384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マルとバツを出す猫のキャラクター | かわいいフリー素材集 いらすとや">
            <a:extLst>
              <a:ext uri="{FF2B5EF4-FFF2-40B4-BE49-F238E27FC236}">
                <a16:creationId xmlns:a16="http://schemas.microsoft.com/office/drawing/2014/main" id="{804DFF7C-5FEA-A191-A68C-7EA9BAD943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609" y="114639"/>
            <a:ext cx="2826213" cy="2973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バツのマークのイラスト「×」 | かわいいフリー素材集 いらすとや">
            <a:extLst>
              <a:ext uri="{FF2B5EF4-FFF2-40B4-BE49-F238E27FC236}">
                <a16:creationId xmlns:a16="http://schemas.microsoft.com/office/drawing/2014/main" id="{737D52D9-C740-C1B1-96BE-6381AB3A5C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3099" y="1704149"/>
            <a:ext cx="1102873" cy="1102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バツのマークのイラスト「×」 | かわいいフリー素材集 いらすとや">
            <a:extLst>
              <a:ext uri="{FF2B5EF4-FFF2-40B4-BE49-F238E27FC236}">
                <a16:creationId xmlns:a16="http://schemas.microsoft.com/office/drawing/2014/main" id="{A99C2F43-E56A-9398-D152-11627C2072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6387" y="2697488"/>
            <a:ext cx="1102873" cy="1102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バツのマークのイラスト「×」 | かわいいフリー素材集 いらすとや">
            <a:extLst>
              <a:ext uri="{FF2B5EF4-FFF2-40B4-BE49-F238E27FC236}">
                <a16:creationId xmlns:a16="http://schemas.microsoft.com/office/drawing/2014/main" id="{425D55A0-0D14-BCD1-A4E8-3812DF0FDD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7003" y="4517887"/>
            <a:ext cx="1102873" cy="1102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バツのマークのイラスト「×」 | かわいいフリー素材集 いらすとや">
            <a:extLst>
              <a:ext uri="{FF2B5EF4-FFF2-40B4-BE49-F238E27FC236}">
                <a16:creationId xmlns:a16="http://schemas.microsoft.com/office/drawing/2014/main" id="{8DB5F313-6802-3B3F-2455-FC46EE09AD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1483" y="3638607"/>
            <a:ext cx="1102873" cy="1102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バツのマークのイラスト「×」 | かわいいフリー素材集 いらすとや">
            <a:extLst>
              <a:ext uri="{FF2B5EF4-FFF2-40B4-BE49-F238E27FC236}">
                <a16:creationId xmlns:a16="http://schemas.microsoft.com/office/drawing/2014/main" id="{7ABF085B-9C9E-FA0C-F38C-BFD8B74CD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1242" y="5649711"/>
            <a:ext cx="1102873" cy="1102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2D93F61-99B3-376E-FD81-262B9397B93D}"/>
              </a:ext>
            </a:extLst>
          </p:cNvPr>
          <p:cNvSpPr txBox="1"/>
          <p:nvPr/>
        </p:nvSpPr>
        <p:spPr>
          <a:xfrm>
            <a:off x="6821730" y="5785650"/>
            <a:ext cx="38779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800" b="1" u="sng" dirty="0"/>
              <a:t>おやじギャグ</a:t>
            </a:r>
            <a:endParaRPr lang="en-HK" sz="4800" b="1" u="sng" dirty="0"/>
          </a:p>
        </p:txBody>
      </p:sp>
      <p:pic>
        <p:nvPicPr>
          <p:cNvPr id="16" name="Picture 6" descr="バツのマークのイラスト「×」 | かわいいフリー素材集 いらすとや">
            <a:extLst>
              <a:ext uri="{FF2B5EF4-FFF2-40B4-BE49-F238E27FC236}">
                <a16:creationId xmlns:a16="http://schemas.microsoft.com/office/drawing/2014/main" id="{7BCF2764-6AF0-F438-8795-81EE279786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9715" y="5618494"/>
            <a:ext cx="1102873" cy="1102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2897A395-EEFE-1392-4AE6-DB4457983E0A}"/>
              </a:ext>
            </a:extLst>
          </p:cNvPr>
          <p:cNvSpPr/>
          <p:nvPr/>
        </p:nvSpPr>
        <p:spPr>
          <a:xfrm>
            <a:off x="3541454" y="-45457"/>
            <a:ext cx="510909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96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禁止事項</a:t>
            </a:r>
            <a:endParaRPr lang="en-HK" sz="96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4104" name="Picture 8" descr="酔っ払って絡むおじさんのイラスト | かわいいフリー素材集 いらすとや">
            <a:extLst>
              <a:ext uri="{FF2B5EF4-FFF2-40B4-BE49-F238E27FC236}">
                <a16:creationId xmlns:a16="http://schemas.microsoft.com/office/drawing/2014/main" id="{8ECC378A-1A65-8D91-23A6-562F0F9F19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832" y="4517887"/>
            <a:ext cx="1557580" cy="1209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大声禁止のマーク | かわいいフリー素材集 いらすとや">
            <a:extLst>
              <a:ext uri="{FF2B5EF4-FFF2-40B4-BE49-F238E27FC236}">
                <a16:creationId xmlns:a16="http://schemas.microsoft.com/office/drawing/2014/main" id="{733B659A-7699-3130-8637-CB9656AA40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079" y="5517328"/>
            <a:ext cx="1305204" cy="1305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7316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8" grpId="1"/>
      <p:bldP spid="15" grpId="0"/>
      <p:bldP spid="15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7783E182-9F9F-9EBD-E02E-C75129958519}"/>
              </a:ext>
            </a:extLst>
          </p:cNvPr>
          <p:cNvSpPr/>
          <p:nvPr/>
        </p:nvSpPr>
        <p:spPr>
          <a:xfrm>
            <a:off x="1387019" y="247382"/>
            <a:ext cx="9417963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72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準備運動をしましょう</a:t>
            </a:r>
            <a:endParaRPr lang="en-HK" sz="72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71FB3A59-C1E3-8277-C2FA-C5EAB1FF3F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3928" y="2263721"/>
            <a:ext cx="3448050" cy="3810000"/>
          </a:xfrm>
          <a:prstGeom prst="rect">
            <a:avLst/>
          </a:prstGeom>
        </p:spPr>
      </p:pic>
      <p:pic>
        <p:nvPicPr>
          <p:cNvPr id="12290" name="Picture 2" descr="体操のイラスト（おばあさん）">
            <a:extLst>
              <a:ext uri="{FF2B5EF4-FFF2-40B4-BE49-F238E27FC236}">
                <a16:creationId xmlns:a16="http://schemas.microsoft.com/office/drawing/2014/main" id="{28E0242F-55EA-AED4-7ED3-A30DA091D6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882" y="1787471"/>
            <a:ext cx="306705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準備運動のイラスト（脚）">
            <a:extLst>
              <a:ext uri="{FF2B5EF4-FFF2-40B4-BE49-F238E27FC236}">
                <a16:creationId xmlns:a16="http://schemas.microsoft.com/office/drawing/2014/main" id="{AC1367AF-B7D7-C0D1-2CD6-497FB17CC0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978" y="2267596"/>
            <a:ext cx="3724275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0883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怪我をした犬のイラスト">
            <a:extLst>
              <a:ext uri="{FF2B5EF4-FFF2-40B4-BE49-F238E27FC236}">
                <a16:creationId xmlns:a16="http://schemas.microsoft.com/office/drawing/2014/main" id="{964549F3-112A-CF4A-1CFF-5D6ADF45E8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2002" y="2097786"/>
            <a:ext cx="4132363" cy="4132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担架で搬送される人のイラスト">
            <a:extLst>
              <a:ext uri="{FF2B5EF4-FFF2-40B4-BE49-F238E27FC236}">
                <a16:creationId xmlns:a16="http://schemas.microsoft.com/office/drawing/2014/main" id="{DEB22F23-FDC4-909F-5026-2F9F9376D2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0077" y="2527702"/>
            <a:ext cx="4105635" cy="3725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テニス肘のイラスト">
            <a:extLst>
              <a:ext uri="{FF2B5EF4-FFF2-40B4-BE49-F238E27FC236}">
                <a16:creationId xmlns:a16="http://schemas.microsoft.com/office/drawing/2014/main" id="{F487B1C9-C2BE-CB33-25F6-6ADB694EE7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86" y="2097786"/>
            <a:ext cx="3676203" cy="4225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2DFECF9D-0327-113B-55E9-BDF7B89F9F66}"/>
              </a:ext>
            </a:extLst>
          </p:cNvPr>
          <p:cNvSpPr/>
          <p:nvPr/>
        </p:nvSpPr>
        <p:spPr>
          <a:xfrm>
            <a:off x="1473222" y="221133"/>
            <a:ext cx="9403535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80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準備運動をしないと</a:t>
            </a:r>
            <a:r>
              <a:rPr lang="en-US" altLang="ja-JP" sz="80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…</a:t>
            </a:r>
            <a:endParaRPr lang="en-HK" sz="80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10162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BBFC9740-4D2D-7C87-6232-3B7D68AB1EFF}"/>
              </a:ext>
            </a:extLst>
          </p:cNvPr>
          <p:cNvSpPr/>
          <p:nvPr/>
        </p:nvSpPr>
        <p:spPr>
          <a:xfrm>
            <a:off x="446338" y="340372"/>
            <a:ext cx="11469807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8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疲れたら休みましょう！</a:t>
            </a:r>
            <a:endParaRPr lang="en-HK" sz="8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9220" name="Picture 4" descr="仕事をサボる会社員のイラスト">
            <a:extLst>
              <a:ext uri="{FF2B5EF4-FFF2-40B4-BE49-F238E27FC236}">
                <a16:creationId xmlns:a16="http://schemas.microsoft.com/office/drawing/2014/main" id="{9E429A04-A5E5-3E4B-6B00-2CE51AC0FE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9769" y="1748727"/>
            <a:ext cx="5051744" cy="5051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木陰で休んでいる子供のイラスト">
            <a:extLst>
              <a:ext uri="{FF2B5EF4-FFF2-40B4-BE49-F238E27FC236}">
                <a16:creationId xmlns:a16="http://schemas.microsoft.com/office/drawing/2014/main" id="{08EB1DE2-3B94-92EF-CFC2-37787474D3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598" y="1663811"/>
            <a:ext cx="4931635" cy="4931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400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938C69DF-35F6-CFA1-7A5C-372A30808937}"/>
              </a:ext>
            </a:extLst>
          </p:cNvPr>
          <p:cNvSpPr/>
          <p:nvPr/>
        </p:nvSpPr>
        <p:spPr>
          <a:xfrm>
            <a:off x="617577" y="278379"/>
            <a:ext cx="1095684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6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水分はこまめに取りましょう！</a:t>
            </a:r>
            <a:endParaRPr lang="en-HK" sz="6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13316" name="Picture 4" descr="水分補給をする作業員のイラスト（女性）">
            <a:extLst>
              <a:ext uri="{FF2B5EF4-FFF2-40B4-BE49-F238E27FC236}">
                <a16:creationId xmlns:a16="http://schemas.microsoft.com/office/drawing/2014/main" id="{F6F43A8F-E085-7991-1BD0-2C79015515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570" y="1400421"/>
            <a:ext cx="4980041" cy="5457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5B4543AF-439F-D6D6-FD75-C12D2ECC9C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9216" y="1677068"/>
            <a:ext cx="4047413" cy="5059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234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423BF80D-1601-1F98-A797-0C1DA68530F8}"/>
              </a:ext>
            </a:extLst>
          </p:cNvPr>
          <p:cNvSpPr/>
          <p:nvPr/>
        </p:nvSpPr>
        <p:spPr>
          <a:xfrm>
            <a:off x="310347" y="231885"/>
            <a:ext cx="1172628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60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テニスシューズを履きましょう！</a:t>
            </a:r>
            <a:endParaRPr lang="en-HK" sz="60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11266" name="Picture 2" descr="スケート靴のイラスト">
            <a:extLst>
              <a:ext uri="{FF2B5EF4-FFF2-40B4-BE49-F238E27FC236}">
                <a16:creationId xmlns:a16="http://schemas.microsoft.com/office/drawing/2014/main" id="{34ED18A6-2B8D-989D-CD63-A037D9A5B5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410" y="2244593"/>
            <a:ext cx="2798735" cy="2707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タップシューズのイラスト">
            <a:extLst>
              <a:ext uri="{FF2B5EF4-FFF2-40B4-BE49-F238E27FC236}">
                <a16:creationId xmlns:a16="http://schemas.microsoft.com/office/drawing/2014/main" id="{C1EABBD6-14EA-4199-74AE-4977DBA528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3856" y="1836356"/>
            <a:ext cx="3810000" cy="3524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トウシューズのイラスト">
            <a:extLst>
              <a:ext uri="{FF2B5EF4-FFF2-40B4-BE49-F238E27FC236}">
                <a16:creationId xmlns:a16="http://schemas.microsoft.com/office/drawing/2014/main" id="{608EA0F1-9C9D-5B41-C3CD-7CE618AC09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3583" y="2143854"/>
            <a:ext cx="3810000" cy="3057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3331319A-B010-604F-4116-6D36F8AE75C5}"/>
              </a:ext>
            </a:extLst>
          </p:cNvPr>
          <p:cNvCxnSpPr>
            <a:cxnSpLocks/>
          </p:cNvCxnSpPr>
          <p:nvPr/>
        </p:nvCxnSpPr>
        <p:spPr>
          <a:xfrm>
            <a:off x="875654" y="2045776"/>
            <a:ext cx="2100021" cy="2789695"/>
          </a:xfrm>
          <a:prstGeom prst="line">
            <a:avLst/>
          </a:prstGeom>
          <a:ln w="177800" cap="rnd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078D6E5F-64EB-5638-D69E-2C9B2817F801}"/>
              </a:ext>
            </a:extLst>
          </p:cNvPr>
          <p:cNvCxnSpPr>
            <a:cxnSpLocks/>
          </p:cNvCxnSpPr>
          <p:nvPr/>
        </p:nvCxnSpPr>
        <p:spPr>
          <a:xfrm flipH="1">
            <a:off x="666427" y="2143854"/>
            <a:ext cx="2572718" cy="2614126"/>
          </a:xfrm>
          <a:prstGeom prst="line">
            <a:avLst/>
          </a:prstGeom>
          <a:ln w="177800" cap="rnd" cmpd="sng">
            <a:solidFill>
              <a:srgbClr val="FF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3CFA0EF5-8560-A738-FA80-69A2BD3A5658}"/>
              </a:ext>
            </a:extLst>
          </p:cNvPr>
          <p:cNvCxnSpPr>
            <a:cxnSpLocks/>
          </p:cNvCxnSpPr>
          <p:nvPr/>
        </p:nvCxnSpPr>
        <p:spPr>
          <a:xfrm>
            <a:off x="4856135" y="2244593"/>
            <a:ext cx="2100021" cy="2789695"/>
          </a:xfrm>
          <a:prstGeom prst="line">
            <a:avLst/>
          </a:prstGeom>
          <a:ln w="177800" cap="rnd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801A121A-65D2-CF18-CF7B-5B45D74261D6}"/>
              </a:ext>
            </a:extLst>
          </p:cNvPr>
          <p:cNvCxnSpPr>
            <a:cxnSpLocks/>
          </p:cNvCxnSpPr>
          <p:nvPr/>
        </p:nvCxnSpPr>
        <p:spPr>
          <a:xfrm flipH="1">
            <a:off x="4646908" y="2342671"/>
            <a:ext cx="2572718" cy="2614126"/>
          </a:xfrm>
          <a:prstGeom prst="line">
            <a:avLst/>
          </a:prstGeom>
          <a:ln w="177800" cap="rnd" cmpd="sng">
            <a:solidFill>
              <a:srgbClr val="FF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0C5502EC-B621-E793-B419-A52F923F95D2}"/>
              </a:ext>
            </a:extLst>
          </p:cNvPr>
          <p:cNvCxnSpPr>
            <a:cxnSpLocks/>
          </p:cNvCxnSpPr>
          <p:nvPr/>
        </p:nvCxnSpPr>
        <p:spPr>
          <a:xfrm>
            <a:off x="8852115" y="2411684"/>
            <a:ext cx="2100021" cy="2789695"/>
          </a:xfrm>
          <a:prstGeom prst="line">
            <a:avLst/>
          </a:prstGeom>
          <a:ln w="177800" cap="rnd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112C419B-A594-3AC1-F1B1-E24217B93C17}"/>
              </a:ext>
            </a:extLst>
          </p:cNvPr>
          <p:cNvCxnSpPr>
            <a:cxnSpLocks/>
          </p:cNvCxnSpPr>
          <p:nvPr/>
        </p:nvCxnSpPr>
        <p:spPr>
          <a:xfrm flipH="1">
            <a:off x="8642888" y="2509762"/>
            <a:ext cx="2572718" cy="2614126"/>
          </a:xfrm>
          <a:prstGeom prst="line">
            <a:avLst/>
          </a:prstGeom>
          <a:ln w="177800" cap="rnd" cmpd="sng">
            <a:solidFill>
              <a:srgbClr val="FF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4424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5935299-37E7-B1ED-CDBD-4E21210D99D1}"/>
              </a:ext>
            </a:extLst>
          </p:cNvPr>
          <p:cNvSpPr/>
          <p:nvPr/>
        </p:nvSpPr>
        <p:spPr>
          <a:xfrm>
            <a:off x="649668" y="301626"/>
            <a:ext cx="112646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暑いときは帽子をかぶりましょう！</a:t>
            </a:r>
            <a:endParaRPr lang="en-HK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10242" name="Picture 2" descr="クエスチョンマークの帽子を被っている女性のイラスト">
            <a:extLst>
              <a:ext uri="{FF2B5EF4-FFF2-40B4-BE49-F238E27FC236}">
                <a16:creationId xmlns:a16="http://schemas.microsoft.com/office/drawing/2014/main" id="{06CDC4B2-84AE-B05B-DCB8-7886D2858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1855" y="1128792"/>
            <a:ext cx="3633626" cy="5932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0D75214-1DB8-0695-6D4B-CE3BFB7497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0146" y="1950203"/>
            <a:ext cx="3390900" cy="3810000"/>
          </a:xfrm>
          <a:prstGeom prst="rect">
            <a:avLst/>
          </a:prstGeom>
        </p:spPr>
      </p:pic>
      <p:pic>
        <p:nvPicPr>
          <p:cNvPr id="2050" name="Picture 2" descr="かつらのイラスト">
            <a:extLst>
              <a:ext uri="{FF2B5EF4-FFF2-40B4-BE49-F238E27FC236}">
                <a16:creationId xmlns:a16="http://schemas.microsoft.com/office/drawing/2014/main" id="{08E39A07-600A-360B-EF0C-5593BC3B25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560" y="1501872"/>
            <a:ext cx="1961727" cy="1716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ばんざいをする犬のイラスト">
            <a:extLst>
              <a:ext uri="{FF2B5EF4-FFF2-40B4-BE49-F238E27FC236}">
                <a16:creationId xmlns:a16="http://schemas.microsoft.com/office/drawing/2014/main" id="{C404FF82-1F5A-D83E-49F2-C7150CF57D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103" y="3088113"/>
            <a:ext cx="2993087" cy="3358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6375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16FD668D-37EB-529E-B93F-E4204D55F06B}"/>
              </a:ext>
            </a:extLst>
          </p:cNvPr>
          <p:cNvSpPr/>
          <p:nvPr/>
        </p:nvSpPr>
        <p:spPr>
          <a:xfrm>
            <a:off x="1275049" y="266889"/>
            <a:ext cx="880241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96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お・ね・が・い</a:t>
            </a:r>
            <a:endParaRPr lang="en-HK" sz="96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6AA5A73-B94D-68A8-13EA-519113FE3B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55115" y="-1218000"/>
            <a:ext cx="5799742" cy="4937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281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1172 -0.06065 L 1.03828 0.4263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500" y="243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0071DBD0-9BE3-E4AE-BE97-8B60660EC2FD}"/>
              </a:ext>
            </a:extLst>
          </p:cNvPr>
          <p:cNvSpPr/>
          <p:nvPr/>
        </p:nvSpPr>
        <p:spPr>
          <a:xfrm>
            <a:off x="416110" y="510854"/>
            <a:ext cx="1109630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72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コート予約</a:t>
            </a:r>
            <a:r>
              <a:rPr lang="ja-JP" altLang="en-US" sz="60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に参加してください！</a:t>
            </a:r>
            <a:endParaRPr lang="en-HK" sz="60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15362" name="Picture 2" descr="上から見たテニスコートのイラスト">
            <a:extLst>
              <a:ext uri="{FF2B5EF4-FFF2-40B4-BE49-F238E27FC236}">
                <a16:creationId xmlns:a16="http://schemas.microsoft.com/office/drawing/2014/main" id="{E6E95BC2-F879-0E43-1C43-77B078DF87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5043" y="2290046"/>
            <a:ext cx="6987297" cy="4273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052BB16B-195A-B858-4018-7CCCCB4596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715" y="2711505"/>
            <a:ext cx="3199726" cy="3199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8854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5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5362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5CB05803-F5EB-11A2-DEFA-41EAA0B43540}"/>
              </a:ext>
            </a:extLst>
          </p:cNvPr>
          <p:cNvSpPr/>
          <p:nvPr/>
        </p:nvSpPr>
        <p:spPr>
          <a:xfrm>
            <a:off x="574862" y="122519"/>
            <a:ext cx="1064586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80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ボール</a:t>
            </a:r>
            <a:r>
              <a:rPr lang="ja-JP" altLang="en-US" sz="60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を持ち帰ってください！</a:t>
            </a:r>
            <a:endParaRPr lang="en-HK" sz="60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16386" name="Picture 2" descr="■">
            <a:extLst>
              <a:ext uri="{FF2B5EF4-FFF2-40B4-BE49-F238E27FC236}">
                <a16:creationId xmlns:a16="http://schemas.microsoft.com/office/drawing/2014/main" id="{1F28989B-865F-C7FE-DEFE-8CCF6A0E80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862" y="1309869"/>
            <a:ext cx="3436978" cy="3394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■">
            <a:extLst>
              <a:ext uri="{FF2B5EF4-FFF2-40B4-BE49-F238E27FC236}">
                <a16:creationId xmlns:a16="http://schemas.microsoft.com/office/drawing/2014/main" id="{B67B414E-DCC0-3DB3-86AF-EF0CE67BB8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2207" y="3535373"/>
            <a:ext cx="3068799" cy="3030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■">
            <a:extLst>
              <a:ext uri="{FF2B5EF4-FFF2-40B4-BE49-F238E27FC236}">
                <a16:creationId xmlns:a16="http://schemas.microsoft.com/office/drawing/2014/main" id="{0AC9A5E7-BD6F-D2D0-D9FC-8DD9BCC6EA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869" y="4812223"/>
            <a:ext cx="1652580" cy="1631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■">
            <a:extLst>
              <a:ext uri="{FF2B5EF4-FFF2-40B4-BE49-F238E27FC236}">
                <a16:creationId xmlns:a16="http://schemas.microsoft.com/office/drawing/2014/main" id="{4D4F49A9-87D6-068B-188D-22F8225D7B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566754"/>
            <a:ext cx="2035730" cy="2010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■">
            <a:extLst>
              <a:ext uri="{FF2B5EF4-FFF2-40B4-BE49-F238E27FC236}">
                <a16:creationId xmlns:a16="http://schemas.microsoft.com/office/drawing/2014/main" id="{89805887-DC7A-E1C8-57F7-A697F234D8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0179" y="3006877"/>
            <a:ext cx="3810000" cy="3762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7327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5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27199A1D-D508-204F-E3F5-C5F296BBBF23}"/>
              </a:ext>
            </a:extLst>
          </p:cNvPr>
          <p:cNvSpPr/>
          <p:nvPr/>
        </p:nvSpPr>
        <p:spPr>
          <a:xfrm>
            <a:off x="968643" y="1177870"/>
            <a:ext cx="10104895" cy="37702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ja-JP" altLang="en-US" sz="239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最後に</a:t>
            </a:r>
            <a:endParaRPr lang="ja-JP" altLang="en-US" sz="239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32840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F2A061B-2D29-6CEA-E109-AA7AEDB8F750}"/>
              </a:ext>
            </a:extLst>
          </p:cNvPr>
          <p:cNvSpPr/>
          <p:nvPr/>
        </p:nvSpPr>
        <p:spPr>
          <a:xfrm>
            <a:off x="1141381" y="396974"/>
            <a:ext cx="10288394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96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目いっぱいテニスを</a:t>
            </a:r>
            <a:endParaRPr lang="en-HK" altLang="ja-JP" sz="96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  <a:p>
            <a:pPr algn="ctr"/>
            <a:r>
              <a:rPr lang="ja-JP" altLang="en-US" sz="96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楽しんで</a:t>
            </a:r>
            <a:r>
              <a:rPr lang="ja-JP" altLang="en-US" sz="96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ください</a:t>
            </a:r>
            <a:r>
              <a:rPr lang="en-HK" altLang="ja-JP" sz="96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!!</a:t>
            </a:r>
            <a:endParaRPr lang="en-HK" sz="96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E45DB51-67B5-C8CD-DF35-233FE33FBE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7248" y="3492377"/>
            <a:ext cx="4621427" cy="3080951"/>
          </a:xfrm>
          <a:prstGeom prst="rect">
            <a:avLst/>
          </a:prstGeom>
        </p:spPr>
      </p:pic>
      <p:pic>
        <p:nvPicPr>
          <p:cNvPr id="1030" name="Picture 6" descr="驚いている人のイラスト（棒人間）">
            <a:extLst>
              <a:ext uri="{FF2B5EF4-FFF2-40B4-BE49-F238E27FC236}">
                <a16:creationId xmlns:a16="http://schemas.microsoft.com/office/drawing/2014/main" id="{3AB56A13-A4F1-F286-912B-CED8ED5C32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7156" y="3346658"/>
            <a:ext cx="2764317" cy="3242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1453928"/>
      </p:ext>
    </p:extLst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TM02892315[[fn=ウィスプ]]</Template>
  <TotalTime>597</TotalTime>
  <Words>242</Words>
  <Application>Microsoft Office PowerPoint</Application>
  <PresentationFormat>Widescreen</PresentationFormat>
  <Paragraphs>28</Paragraphs>
  <Slides>15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Wingdings 2</vt:lpstr>
      <vt:lpstr>HDOfficeLightV0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HOEI HK</dc:creator>
  <cp:lastModifiedBy>Akira Yamane</cp:lastModifiedBy>
  <cp:revision>170</cp:revision>
  <dcterms:created xsi:type="dcterms:W3CDTF">2024-12-10T11:23:51Z</dcterms:created>
  <dcterms:modified xsi:type="dcterms:W3CDTF">2026-01-28T05:43:45Z</dcterms:modified>
</cp:coreProperties>
</file>